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A917D79-B8C6-58F7-9BC3-BBA131D47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A196028-2781-847E-8CF3-D9F5031CDE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C9D59-C6ED-412D-A000-06F698513939}" type="datetimeFigureOut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45838BD-3B4D-6B29-A1AC-17996AC9F1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9486A69-428E-8F48-86C1-87F890A620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7DF1-F250-406D-A7F7-24BCDBB6AA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771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DE6C7-5F99-4CA2-AFC0-2B23E459C225}" type="datetimeFigureOut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7EE30-2FA8-4F76-B71E-6B9288BD7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AE6CBA-8A2A-5B37-1460-C2F5AE2BA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2360554"/>
            <a:ext cx="9144000" cy="1230738"/>
          </a:xfrm>
        </p:spPr>
        <p:txBody>
          <a:bodyPr anchor="b">
            <a:normAutofit/>
          </a:bodyPr>
          <a:lstStyle>
            <a:lvl1pPr algn="ctr">
              <a:lnSpc>
                <a:spcPct val="150000"/>
              </a:lnSpc>
              <a:defRPr sz="3200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848BCA-5638-07C3-9D40-37D718892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5C186-9DE8-4189-973A-4E04D40C746F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E92918-C676-3B52-A22D-4C2A6204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CB825A-2685-F823-591B-D7A32065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5AAB89BA-2512-8807-0933-9016A18590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" y="60434"/>
            <a:ext cx="1519573" cy="1539766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8F2539C8-D1EB-48B6-8DA6-CC690740AF49}"/>
              </a:ext>
            </a:extLst>
          </p:cNvPr>
          <p:cNvSpPr/>
          <p:nvPr userDrawn="1"/>
        </p:nvSpPr>
        <p:spPr>
          <a:xfrm>
            <a:off x="1524000" y="2272616"/>
            <a:ext cx="9144000" cy="86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B5C891F-7E44-62E2-4813-771E6EAF6F4B}"/>
              </a:ext>
            </a:extLst>
          </p:cNvPr>
          <p:cNvSpPr/>
          <p:nvPr userDrawn="1"/>
        </p:nvSpPr>
        <p:spPr>
          <a:xfrm flipH="1">
            <a:off x="7984933" y="2272624"/>
            <a:ext cx="971427" cy="863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A603833-1C50-25D9-BBB3-BAE312F1B688}"/>
              </a:ext>
            </a:extLst>
          </p:cNvPr>
          <p:cNvSpPr/>
          <p:nvPr userDrawn="1"/>
        </p:nvSpPr>
        <p:spPr>
          <a:xfrm flipH="1">
            <a:off x="8881533" y="2272624"/>
            <a:ext cx="1523263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副標題 2">
            <a:extLst>
              <a:ext uri="{FF2B5EF4-FFF2-40B4-BE49-F238E27FC236}">
                <a16:creationId xmlns:a16="http://schemas.microsoft.com/office/drawing/2014/main" id="{9C84D481-6746-EE93-7435-CAA4D77D7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4686"/>
            <a:ext cx="9144000" cy="1819968"/>
          </a:xfrm>
        </p:spPr>
        <p:txBody>
          <a:bodyPr/>
          <a:lstStyle>
            <a:lvl1pPr algn="ctr">
              <a:defRPr baseline="0">
                <a:latin typeface="Times New Roman Uni" panose="02020603050405020304" pitchFamily="18" charset="-120"/>
              </a:defRPr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077641F3-1F9B-723D-D420-0A33BAF54335}"/>
              </a:ext>
            </a:extLst>
          </p:cNvPr>
          <p:cNvSpPr txBox="1">
            <a:spLocks/>
          </p:cNvSpPr>
          <p:nvPr userDrawn="1"/>
        </p:nvSpPr>
        <p:spPr>
          <a:xfrm>
            <a:off x="1524000" y="2370151"/>
            <a:ext cx="9144000" cy="11219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sz="1800" kern="1200" baseline="0">
                <a:solidFill>
                  <a:schemeClr val="tx1"/>
                </a:solidFill>
                <a:latin typeface="Times New Roman Uni" panose="02020603050405020304" pitchFamily="18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55CD429C-12AE-A8BD-6807-194B0C4BD6DC}"/>
              </a:ext>
            </a:extLst>
          </p:cNvPr>
          <p:cNvSpPr txBox="1"/>
          <p:nvPr userDrawn="1"/>
        </p:nvSpPr>
        <p:spPr>
          <a:xfrm>
            <a:off x="1468040" y="1086147"/>
            <a:ext cx="9255919" cy="1160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  <a:t>2022</a:t>
            </a:r>
            <a:r>
              <a:rPr lang="zh-TW" altLang="en-US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  <a:t>第</a:t>
            </a:r>
            <a:r>
              <a:rPr lang="en-US" altLang="zh-TW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  <a:t>屆亞太地區醫療資訊年會</a:t>
            </a:r>
            <a:br>
              <a:rPr lang="en-US" altLang="zh-TW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</a:br>
            <a:r>
              <a:rPr lang="en-US" altLang="zh-TW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  <a:t>APAMI 2022 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en-US" altLang="zh-TW" sz="16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 </a:t>
            </a:r>
            <a:r>
              <a:rPr lang="en-US" altLang="zh-TW" sz="1600" b="1" baseline="0" dirty="0">
                <a:latin typeface="Times New Roman Uni" panose="02020603050405020304" pitchFamily="18" charset="-120"/>
                <a:ea typeface="微軟正黑體" panose="020B0604030504040204" pitchFamily="34" charset="-120"/>
              </a:rPr>
              <a:t> Biennial Conference of the Asia Pacific Association for Medical Informatics</a:t>
            </a:r>
            <a:endParaRPr lang="zh-TW" altLang="en-US" sz="1600" baseline="0" dirty="0">
              <a:latin typeface="Times New Roman Uni" panose="02020603050405020304" pitchFamily="18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995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432569-38D7-FB9A-71B1-032761C7B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7BE473-7453-D177-E8F5-8B6C1136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BC24-7610-4BCB-B70F-6AE9A4CDD23D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23A6DC-D815-4998-D3AF-76AA763E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814BFE-8F1D-966C-D07B-1E700C16E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0091663A-015A-7A8C-A022-E6219F289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17" name="圖片 16" descr="一張含有 文字 的圖片&#10;&#10;自動產生的描述">
            <a:extLst>
              <a:ext uri="{FF2B5EF4-FFF2-40B4-BE49-F238E27FC236}">
                <a16:creationId xmlns:a16="http://schemas.microsoft.com/office/drawing/2014/main" id="{C83AB408-0CE1-C0B0-5673-BBA0CACCEB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85190B90-04DC-2794-DC87-C516085541E6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06ED428-56DC-4BC7-B098-6A4B0AD76098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19282CF-A1E5-4576-8788-722970732405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294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5A2143-B599-3A85-1BA8-3B2B242F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684"/>
            <a:ext cx="10515600" cy="5039279"/>
          </a:xfrm>
        </p:spPr>
        <p:txBody>
          <a:bodyPr/>
          <a:lstStyle>
            <a:lvl1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2pPr>
            <a:lvl3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3pPr>
            <a:lvl4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4pPr>
            <a:lvl5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1722EF-FE8D-B064-857B-568B4C4FE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C1B0-C7D1-4CDB-853E-267E85695B86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3F1A48-BDD6-4914-6AD9-A7E2298EA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B024DB-18AE-5F07-066A-6F5F49229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標題 1">
            <a:extLst>
              <a:ext uri="{FF2B5EF4-FFF2-40B4-BE49-F238E27FC236}">
                <a16:creationId xmlns:a16="http://schemas.microsoft.com/office/drawing/2014/main" id="{065B518F-A762-E79F-8F03-B1CB5BEC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>
            <a:lvl1pPr>
              <a:defRPr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12" name="圖片 11" descr="一張含有 文字 的圖片&#10;&#10;自動產生的描述">
            <a:extLst>
              <a:ext uri="{FF2B5EF4-FFF2-40B4-BE49-F238E27FC236}">
                <a16:creationId xmlns:a16="http://schemas.microsoft.com/office/drawing/2014/main" id="{28553FCD-F615-4EF2-B9BB-C029507EC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74383F04-746C-086B-6F73-820E1BE404B4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A5A3FAC-523E-AD77-C266-9ABB1B757DA5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2137116-F99B-4347-9D71-5523E99B53F5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77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6EC04B-92FD-69CB-2F22-5A02E415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499BB38-1867-6CAE-52C8-17521589D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43B5B4-BA9F-8E5C-303F-E1C04C935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C98-F344-41DF-A488-B928A23193C4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59D920C-776B-AD5F-B8D6-76A1D617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21A398-1CB4-4353-23A7-9159B3E28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BCE3BC05-FC4D-C8A6-1B49-8A18B58DE6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" y="60434"/>
            <a:ext cx="1519573" cy="1539766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DEE2BF89-C5EF-B19A-FBF2-04CD499B4721}"/>
              </a:ext>
            </a:extLst>
          </p:cNvPr>
          <p:cNvSpPr/>
          <p:nvPr userDrawn="1"/>
        </p:nvSpPr>
        <p:spPr>
          <a:xfrm>
            <a:off x="816000" y="4546734"/>
            <a:ext cx="10537800" cy="86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0847B57-3452-6D44-74DE-F2993E4E7BF8}"/>
              </a:ext>
            </a:extLst>
          </p:cNvPr>
          <p:cNvSpPr/>
          <p:nvPr userDrawn="1"/>
        </p:nvSpPr>
        <p:spPr>
          <a:xfrm flipH="1">
            <a:off x="8214319" y="4546742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0ACF72C-51D6-32D1-9398-116B415845CB}"/>
              </a:ext>
            </a:extLst>
          </p:cNvPr>
          <p:cNvSpPr/>
          <p:nvPr userDrawn="1"/>
        </p:nvSpPr>
        <p:spPr>
          <a:xfrm flipH="1">
            <a:off x="9328883" y="4546742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702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E8F845-D90C-2242-A5B7-A05285A1C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6963"/>
            <a:ext cx="5181600" cy="5040000"/>
          </a:xfrm>
        </p:spPr>
        <p:txBody>
          <a:bodyPr/>
          <a:lstStyle>
            <a:lvl1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2pPr>
            <a:lvl3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3pPr>
            <a:lvl4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4pPr>
            <a:lvl5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803858B-017B-F9CD-9655-3D89E1F36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136963"/>
            <a:ext cx="5181600" cy="5040000"/>
          </a:xfrm>
        </p:spPr>
        <p:txBody>
          <a:bodyPr/>
          <a:lstStyle>
            <a:lvl1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2pPr>
            <a:lvl3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3pPr>
            <a:lvl4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4pPr>
            <a:lvl5pPr>
              <a:defRPr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2ADF228-8638-AAE3-0AF9-DBE7423A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C8FF-59A6-409A-AA51-53B5C53B8907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9DB5AE-4DF9-66EE-2BAE-4F13ADFB7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5084099-ACC4-3AF6-C508-D0A590EC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115E06E2-6B39-45D9-BE0B-3B3CC3C1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>
            <a:lvl1pPr>
              <a:defRPr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13" name="圖片 12" descr="一張含有 文字 的圖片&#10;&#10;自動產生的描述">
            <a:extLst>
              <a:ext uri="{FF2B5EF4-FFF2-40B4-BE49-F238E27FC236}">
                <a16:creationId xmlns:a16="http://schemas.microsoft.com/office/drawing/2014/main" id="{E43029A1-D1C6-EFAD-E8C0-E9F7A76144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25D25F23-2C99-1905-2195-5447D78485B3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B70FCB9-A177-4E78-80A8-366FDA1BAAF5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A0749C7-F048-465D-BE92-7AD46595F1CE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120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A42288-0694-0C72-F6F0-BB32A8C49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33586"/>
            <a:ext cx="5157787" cy="5040000"/>
          </a:xfrm>
        </p:spPr>
        <p:txBody>
          <a:bodyPr anchor="b"/>
          <a:lstStyle>
            <a:lvl1pPr marL="0" indent="0">
              <a:buNone/>
              <a:defRPr sz="2400"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865AD77-2068-A1E7-0C89-77DB04E5B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957498"/>
            <a:ext cx="5157787" cy="50400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485928F-DB69-E34C-CD4D-37ECEE6DC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133586"/>
            <a:ext cx="5183188" cy="5040000"/>
          </a:xfrm>
        </p:spPr>
        <p:txBody>
          <a:bodyPr anchor="b"/>
          <a:lstStyle>
            <a:lvl1pPr marL="0" indent="0">
              <a:buNone/>
              <a:defRPr sz="2400"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A2A93C3-6A26-BEED-E85B-2A8A1101E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1957498"/>
            <a:ext cx="5183188" cy="50400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A278E15-B4D0-1922-DE58-601434E92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6903-B792-48E9-968B-835231DE5BD5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C9B1597-1205-A9B0-0671-7B69176B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4028D39-178A-1AEE-6E18-55775AEE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0B983A8F-AD5C-9A64-B272-269FECC25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>
            <a:lvl1pPr>
              <a:defRPr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17" name="圖片 16" descr="一張含有 文字 的圖片&#10;&#10;自動產生的描述">
            <a:extLst>
              <a:ext uri="{FF2B5EF4-FFF2-40B4-BE49-F238E27FC236}">
                <a16:creationId xmlns:a16="http://schemas.microsoft.com/office/drawing/2014/main" id="{0F3BBDB6-6A7F-6B10-603C-670C13310B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7C2553F4-C74C-B6E1-4595-B81DA16E9198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34A4605-0742-4843-8EA6-38242FEF12FA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FBD830F-06B0-4903-A3C9-F5C388332049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568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8D2E132-1606-0C4C-849A-6647D2780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5A8E-B1C7-4809-803C-6A0946550E57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93EB7EB-F608-52BE-385D-5434397F2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1B42803-D97F-4B35-6120-9D8072AE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66D8DC2-B017-9AA5-5925-B1C73D1C7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>
            <a:lvl1pPr>
              <a:defRPr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13" name="圖片 12" descr="一張含有 文字 的圖片&#10;&#10;自動產生的描述">
            <a:extLst>
              <a:ext uri="{FF2B5EF4-FFF2-40B4-BE49-F238E27FC236}">
                <a16:creationId xmlns:a16="http://schemas.microsoft.com/office/drawing/2014/main" id="{630CBC8E-C36F-07AB-7CE6-0C966880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90CA19D0-8F9A-30D0-2EBC-721DC9233A21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B958147-67C4-48E7-807D-765F6B376DA1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6504705-A72E-4CB3-A2D7-EB932C15DB02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93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216E7F5-0D19-C7FC-1DAC-644A0B384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06C9-195B-475C-9478-48FB4A1E29E9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7B11A4B-7601-EFF9-899B-935D0954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11630BA-AF7A-3E6E-F211-E3E5B46F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片 4" descr="一張含有 文字 的圖片&#10;&#10;自動產生的描述">
            <a:extLst>
              <a:ext uri="{FF2B5EF4-FFF2-40B4-BE49-F238E27FC236}">
                <a16:creationId xmlns:a16="http://schemas.microsoft.com/office/drawing/2014/main" id="{C53364D0-72A9-116C-1C9D-6773522E9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" y="60434"/>
            <a:ext cx="1519573" cy="1539766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D2668C6C-181A-21AB-23F5-E579FB9AF9D9}"/>
              </a:ext>
            </a:extLst>
          </p:cNvPr>
          <p:cNvSpPr/>
          <p:nvPr userDrawn="1"/>
        </p:nvSpPr>
        <p:spPr>
          <a:xfrm>
            <a:off x="-1" y="4499450"/>
            <a:ext cx="12192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AAFBAA6-0238-0454-1292-9D0CB37915B0}"/>
              </a:ext>
            </a:extLst>
          </p:cNvPr>
          <p:cNvSpPr/>
          <p:nvPr userDrawn="1"/>
        </p:nvSpPr>
        <p:spPr>
          <a:xfrm flipH="1">
            <a:off x="8839248" y="449961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553A587-8402-E531-40F6-9D38102E8C24}"/>
              </a:ext>
            </a:extLst>
          </p:cNvPr>
          <p:cNvSpPr/>
          <p:nvPr userDrawn="1"/>
        </p:nvSpPr>
        <p:spPr>
          <a:xfrm flipH="1">
            <a:off x="9958744" y="4499450"/>
            <a:ext cx="1755451" cy="854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953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4FC5FB-89D8-F837-4C83-C1021672F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571"/>
            <a:ext cx="10519144" cy="504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B9023E-93F3-87C1-B677-473AB928A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5491-2D7F-4012-9FE8-78E3C5B66415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636675-C48E-0B22-7566-2D0C8F8E9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2EE680-2D90-6BF3-216F-267695B5F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Half Frame 4">
            <a:extLst>
              <a:ext uri="{FF2B5EF4-FFF2-40B4-BE49-F238E27FC236}">
                <a16:creationId xmlns:a16="http://schemas.microsoft.com/office/drawing/2014/main" id="{E87481A3-4CB6-AAB2-9FFC-0903AF362DDF}"/>
              </a:ext>
            </a:extLst>
          </p:cNvPr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1BA774AD-E073-FA4D-0B0B-F65B4D4CD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>
            <a:lvl1pPr>
              <a:defRPr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23" name="圖片 22" descr="一張含有 文字 的圖片&#10;&#10;自動產生的描述">
            <a:extLst>
              <a:ext uri="{FF2B5EF4-FFF2-40B4-BE49-F238E27FC236}">
                <a16:creationId xmlns:a16="http://schemas.microsoft.com/office/drawing/2014/main" id="{8E16FE7F-CEB4-196C-B751-60E3F63807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24" name="矩形 23">
            <a:extLst>
              <a:ext uri="{FF2B5EF4-FFF2-40B4-BE49-F238E27FC236}">
                <a16:creationId xmlns:a16="http://schemas.microsoft.com/office/drawing/2014/main" id="{9D5A4168-8E70-EDE7-8748-E9F071CCF3AD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79CE6ED-DA0A-42C4-B6CF-0B924A0FB3BD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F8B0ADE-F253-4E22-A146-EFA4AB1E8B5E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923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A1E4D8C-6A17-017F-983C-35307BDF5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80214"/>
            <a:ext cx="6172200" cy="46808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1B4FB5-2968-C9FB-42CE-93B431A29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180214"/>
            <a:ext cx="3932237" cy="4688774"/>
          </a:xfrm>
        </p:spPr>
        <p:txBody>
          <a:bodyPr/>
          <a:lstStyle>
            <a:lvl1pPr marL="0" indent="0">
              <a:buNone/>
              <a:defRPr sz="1600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BE66DD-F1C3-C3E8-09F5-50061E0F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90A8-35C2-4D8C-A659-6064608A0097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CF1E35C-209B-9DBA-3D79-D5FE7D404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A8166E7-1453-04DF-FBE1-F39C3A7D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標題 1">
            <a:extLst>
              <a:ext uri="{FF2B5EF4-FFF2-40B4-BE49-F238E27FC236}">
                <a16:creationId xmlns:a16="http://schemas.microsoft.com/office/drawing/2014/main" id="{173FDE01-AB8E-64E1-9F75-8E2EA7D27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"/>
            <a:ext cx="11353801" cy="720000"/>
          </a:xfrm>
        </p:spPr>
        <p:txBody>
          <a:bodyPr/>
          <a:lstStyle>
            <a:lvl1pPr>
              <a:defRPr b="1" baseline="0">
                <a:latin typeface="Times New Roman Uni" panose="02020603050405020304" pitchFamily="18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15" name="圖片 14" descr="一張含有 文字 的圖片&#10;&#10;自動產生的描述">
            <a:extLst>
              <a:ext uri="{FF2B5EF4-FFF2-40B4-BE49-F238E27FC236}">
                <a16:creationId xmlns:a16="http://schemas.microsoft.com/office/drawing/2014/main" id="{8CD1A375-D91D-5FDF-2D49-6464724283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" y="42965"/>
            <a:ext cx="804446" cy="815136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4B3FA766-B7FC-8205-56BA-4A2C1292B947}"/>
              </a:ext>
            </a:extLst>
          </p:cNvPr>
          <p:cNvSpPr/>
          <p:nvPr userDrawn="1"/>
        </p:nvSpPr>
        <p:spPr>
          <a:xfrm>
            <a:off x="838200" y="755114"/>
            <a:ext cx="11376000" cy="85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C9CE257-71B1-4FFE-BF11-BEED2E3D8558}"/>
              </a:ext>
            </a:extLst>
          </p:cNvPr>
          <p:cNvSpPr/>
          <p:nvPr userDrawn="1"/>
        </p:nvSpPr>
        <p:spPr>
          <a:xfrm flipH="1">
            <a:off x="8236519" y="754980"/>
            <a:ext cx="1119499" cy="85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0EC8BD4-A75D-4EC2-8081-B02E2C3664E6}"/>
              </a:ext>
            </a:extLst>
          </p:cNvPr>
          <p:cNvSpPr/>
          <p:nvPr userDrawn="1"/>
        </p:nvSpPr>
        <p:spPr>
          <a:xfrm flipH="1">
            <a:off x="9354806" y="754980"/>
            <a:ext cx="1755451" cy="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35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07E89C8-3DE0-06C0-FCB8-FFC6B7136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64331CD-416A-B8BC-A36B-466CC332C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741CF-EC5D-3096-7662-841EE8866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57EB8-C1BD-46EF-8206-1F0CBB9310BB}" type="datetime1">
              <a:rPr lang="zh-TW" altLang="en-US" smtClean="0"/>
              <a:t>2022/9/5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F1ACB9-3012-488C-3402-4119042BAC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3FC522-FFEA-4457-F2A7-C8C80E639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19DE-E171-42DC-9EBA-3A620580BA63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27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微軟正黑體" panose="020B0604030504040204" pitchFamily="34" charset="-120"/>
          <a:ea typeface="Times New Roman Uni" panose="02020603050405020304" pitchFamily="18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微軟正黑體" panose="020B0604030504040204" pitchFamily="34" charset="-120"/>
          <a:ea typeface="Times New Roman Uni" panose="02020603050405020304" pitchFamily="18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微軟正黑體" panose="020B0604030504040204" pitchFamily="34" charset="-120"/>
          <a:ea typeface="Times New Roman Uni" panose="02020603050405020304" pitchFamily="18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微軟正黑體" panose="020B0604030504040204" pitchFamily="34" charset="-120"/>
          <a:ea typeface="Times New Roman Uni" panose="02020603050405020304" pitchFamily="18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微軟正黑體" panose="020B0604030504040204" pitchFamily="34" charset="-120"/>
          <a:ea typeface="Times New Roman Uni" panose="02020603050405020304" pitchFamily="18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微軟正黑體" panose="020B0604030504040204" pitchFamily="34" charset="-120"/>
          <a:ea typeface="Times New Roman Uni" panose="02020603050405020304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9CE410-2796-8DF4-631E-84638DABF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Title</a:t>
            </a:r>
            <a:endParaRPr lang="zh-TW" altLang="en-US" sz="3600" dirty="0"/>
          </a:p>
        </p:txBody>
      </p:sp>
      <p:sp>
        <p:nvSpPr>
          <p:cNvPr id="4" name="副標題 3">
            <a:extLst>
              <a:ext uri="{FF2B5EF4-FFF2-40B4-BE49-F238E27FC236}">
                <a16:creationId xmlns:a16="http://schemas.microsoft.com/office/drawing/2014/main" id="{553EFCC0-4DD0-9405-2709-7CFC573C3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3248"/>
            <a:ext cx="9144000" cy="1819968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Author list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7699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F771CFA-8839-A2EC-6E1D-7B525DC76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99BE936-0823-1FB5-1733-AFDBDE1E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C1ED256-0DC9-71CA-D7B7-9650F2996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55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E821BF-1764-A63C-4463-B2EA7BB60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E3A04BD-5FB0-D9D7-F2C6-F084C2D504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54200E-3F7C-A4EC-92D0-9E73828C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27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43C82AF-2917-6972-1B37-5ED1D1DCEB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7FF593-A3F6-2BF8-BD8D-79D6889BF4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EF1629-5194-09A6-B29C-675D06CE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8AF92ADF-DC47-54E6-15FB-5DC1DFD1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6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FA1B039-E79C-311D-AF43-67602F59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19DE-E171-42DC-9EBA-3A620580BA63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931D4B1-5EC1-AE5E-1123-7261757D8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777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</Words>
  <Application>Microsoft Office PowerPoint</Application>
  <PresentationFormat>寬螢幕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맑은 고딕</vt:lpstr>
      <vt:lpstr>Times New Roman Uni</vt:lpstr>
      <vt:lpstr>微軟正黑體</vt:lpstr>
      <vt:lpstr>新細明體</vt:lpstr>
      <vt:lpstr>Arial</vt:lpstr>
      <vt:lpstr>Calibri</vt:lpstr>
      <vt:lpstr>Office 佈景主題</vt:lpstr>
      <vt:lpstr>Title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Hsiu</cp:lastModifiedBy>
  <cp:revision>12</cp:revision>
  <dcterms:created xsi:type="dcterms:W3CDTF">2022-09-05T08:36:02Z</dcterms:created>
  <dcterms:modified xsi:type="dcterms:W3CDTF">2022-09-05T10:56:09Z</dcterms:modified>
</cp:coreProperties>
</file>